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7" r:id="rId8"/>
    <p:sldId id="27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116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8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0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089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63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364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90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6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133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9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49D6F2C-8CA2-4452-A14D-63FE330F08D4}" type="datetimeFigureOut">
              <a:rPr lang="sk-SK" smtClean="0"/>
              <a:t>14. 6. 2021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C009F20-99F7-4E86-980A-52F24CC6C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085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488" y="1924333"/>
            <a:ext cx="11056870" cy="1787857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TRIEDIM</a:t>
            </a:r>
            <a:r>
              <a:rPr lang="sk-SK" dirty="0"/>
              <a:t>, </a:t>
            </a:r>
            <a:r>
              <a:rPr lang="sk-SK" dirty="0">
                <a:solidFill>
                  <a:srgbClr val="FFFF00"/>
                </a:solidFill>
              </a:rPr>
              <a:t>TRIEDIŠ</a:t>
            </a:r>
            <a:r>
              <a:rPr lang="sk-SK" dirty="0"/>
              <a:t>, </a:t>
            </a:r>
            <a:r>
              <a:rPr lang="sk-SK" dirty="0">
                <a:solidFill>
                  <a:srgbClr val="92D050"/>
                </a:solidFill>
              </a:rPr>
              <a:t>TRIEDIME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7471" y="3913631"/>
            <a:ext cx="11703501" cy="1627359"/>
          </a:xfrm>
        </p:spPr>
        <p:txBody>
          <a:bodyPr>
            <a:noAutofit/>
          </a:bodyPr>
          <a:lstStyle/>
          <a:p>
            <a:r>
              <a:rPr lang="sk-SK" sz="3200" dirty="0">
                <a:solidFill>
                  <a:schemeClr val="bg2">
                    <a:lumMod val="25000"/>
                  </a:schemeClr>
                </a:solidFill>
              </a:rPr>
              <a:t>s firmou e-</a:t>
            </a:r>
            <a:r>
              <a:rPr lang="sk-SK" sz="3200" dirty="0" err="1">
                <a:solidFill>
                  <a:schemeClr val="bg2">
                    <a:lumMod val="25000"/>
                  </a:schemeClr>
                </a:solidFill>
              </a:rPr>
              <a:t>cycling</a:t>
            </a:r>
            <a:r>
              <a:rPr lang="sk-SK" sz="32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sk-SK" sz="1800" dirty="0">
                <a:solidFill>
                  <a:schemeClr val="bg2">
                    <a:lumMod val="25000"/>
                  </a:schemeClr>
                </a:solidFill>
              </a:rPr>
              <a:t>druháci ZŠ </a:t>
            </a:r>
            <a:r>
              <a:rPr lang="sk-SK" sz="1800" dirty="0" err="1">
                <a:solidFill>
                  <a:schemeClr val="bg2">
                    <a:lumMod val="25000"/>
                  </a:schemeClr>
                </a:solidFill>
              </a:rPr>
              <a:t>Š.Moysesa</a:t>
            </a:r>
            <a:r>
              <a:rPr lang="sk-SK" sz="1800" dirty="0">
                <a:solidFill>
                  <a:schemeClr val="bg2">
                    <a:lumMod val="25000"/>
                  </a:schemeClr>
                </a:solidFill>
              </a:rPr>
              <a:t> BB s p. u. </a:t>
            </a:r>
            <a:r>
              <a:rPr lang="sk-SK" sz="1800" dirty="0" err="1">
                <a:solidFill>
                  <a:schemeClr val="bg2">
                    <a:lumMod val="25000"/>
                  </a:schemeClr>
                </a:solidFill>
              </a:rPr>
              <a:t>Kučerákovou</a:t>
            </a:r>
            <a:endParaRPr lang="sk-SK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4421875"/>
            <a:ext cx="8398314" cy="22791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22" y="238698"/>
            <a:ext cx="1623977" cy="2165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2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Naša Zem je len jedna – </a:t>
            </a:r>
            <a:r>
              <a:rPr lang="sk-SK" dirty="0">
                <a:solidFill>
                  <a:srgbClr val="92D050"/>
                </a:solidFill>
              </a:rPr>
              <a:t>TAK SI JU </a:t>
            </a:r>
            <a:r>
              <a:rPr lang="sk-SK" dirty="0" err="1">
                <a:solidFill>
                  <a:srgbClr val="92D050"/>
                </a:solidFill>
              </a:rPr>
              <a:t>cHRáŇ</a:t>
            </a:r>
            <a:r>
              <a:rPr lang="sk-SK" dirty="0">
                <a:solidFill>
                  <a:srgbClr val="92D050"/>
                </a:solidFill>
              </a:rPr>
              <a:t>!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43" y="3753135"/>
            <a:ext cx="3466530" cy="259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34" y="1792936"/>
            <a:ext cx="4713027" cy="353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" y="3560321"/>
            <a:ext cx="3355828" cy="251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284176"/>
            <a:ext cx="1266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Všetok odpad sa dá roztriediť!</a:t>
            </a:r>
            <a:br>
              <a:rPr lang="sk-SK" b="1" dirty="0">
                <a:solidFill>
                  <a:srgbClr val="92D050"/>
                </a:solidFill>
              </a:rPr>
            </a:br>
            <a:r>
              <a:rPr lang="sk-SK" dirty="0">
                <a:solidFill>
                  <a:srgbClr val="92D050"/>
                </a:solidFill>
              </a:rPr>
              <a:t>Tak ho trieď!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81" y="1792936"/>
            <a:ext cx="3234519" cy="242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" y="2300951"/>
            <a:ext cx="3666699" cy="275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8" y="3108277"/>
            <a:ext cx="4999630" cy="3749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69" y="0"/>
            <a:ext cx="2300951" cy="2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Čítaj obaly na potravinách – </a:t>
            </a:r>
            <a:r>
              <a:rPr lang="sk-SK" dirty="0">
                <a:solidFill>
                  <a:srgbClr val="92D050"/>
                </a:solidFill>
              </a:rPr>
              <a:t>a buď múdry!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76" y="4494131"/>
            <a:ext cx="2938816" cy="220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274"/>
            <a:ext cx="3979583" cy="2984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44970"/>
            <a:ext cx="4631140" cy="347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514"/>
            <a:ext cx="1276112" cy="7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9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Rozoznávať farby si sa naučil už  v škôlke – </a:t>
            </a:r>
            <a:r>
              <a:rPr lang="sk-SK" dirty="0">
                <a:solidFill>
                  <a:srgbClr val="92D050"/>
                </a:solidFill>
              </a:rPr>
              <a:t>tak túto vedomosť používaj!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6" y="1569493"/>
            <a:ext cx="3532492" cy="2649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8" y="1569493"/>
            <a:ext cx="2861480" cy="214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9" y="4419894"/>
            <a:ext cx="2823171" cy="21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15" y="2074459"/>
            <a:ext cx="3027562" cy="40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85" y="4725535"/>
            <a:ext cx="2356513" cy="176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409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Veci treba používať – </a:t>
            </a:r>
            <a:r>
              <a:rPr lang="sk-SK" dirty="0">
                <a:solidFill>
                  <a:srgbClr val="92D050"/>
                </a:solidFill>
              </a:rPr>
              <a:t>ale s rozumom!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0" y="1920922"/>
            <a:ext cx="3853218" cy="288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4" y="1792936"/>
            <a:ext cx="5686567" cy="426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58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Nám druhákom záleží na našej zemi a preto vyzývame aj ostatných: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482">
            <a:off x="433841" y="1360537"/>
            <a:ext cx="2195252" cy="219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37027" y="2088108"/>
            <a:ext cx="4752396" cy="3491698"/>
          </a:xfrm>
        </p:spPr>
        <p:txBody>
          <a:bodyPr>
            <a:noAutofit/>
          </a:bodyPr>
          <a:lstStyle/>
          <a:p>
            <a:r>
              <a:rPr lang="sk-SK" sz="3600" dirty="0"/>
              <a:t>Fľaše ÁNO – ale nie z plastu!</a:t>
            </a:r>
          </a:p>
          <a:p>
            <a:r>
              <a:rPr lang="sk-SK" sz="3600" dirty="0"/>
              <a:t>Tašky ÁNO – ale nie z plastu!</a:t>
            </a:r>
          </a:p>
          <a:p>
            <a:r>
              <a:rPr lang="sk-SK" sz="3600" dirty="0"/>
              <a:t>Slamky ÁNO – ale nie z plastu!</a:t>
            </a:r>
          </a:p>
          <a:p>
            <a:endParaRPr lang="sk-SK" sz="36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991">
            <a:off x="3609441" y="1710887"/>
            <a:ext cx="1751794" cy="263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" y="4114516"/>
            <a:ext cx="2142983" cy="214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840">
            <a:off x="4392629" y="4836182"/>
            <a:ext cx="1844398" cy="184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44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92D050"/>
                </a:solidFill>
              </a:rPr>
              <a:t>Ďakujeme firme </a:t>
            </a:r>
            <a:r>
              <a:rPr lang="sk-SK" dirty="0">
                <a:solidFill>
                  <a:srgbClr val="92D050"/>
                </a:solidFill>
              </a:rPr>
              <a:t>E-</a:t>
            </a:r>
            <a:r>
              <a:rPr lang="sk-SK" dirty="0" err="1">
                <a:solidFill>
                  <a:srgbClr val="92D050"/>
                </a:solidFill>
              </a:rPr>
              <a:t>cycling</a:t>
            </a:r>
            <a:r>
              <a:rPr lang="sk-SK" b="1" dirty="0">
                <a:solidFill>
                  <a:srgbClr val="92D050"/>
                </a:solidFill>
              </a:rPr>
              <a:t> za povzbudenie v našej </a:t>
            </a:r>
            <a:r>
              <a:rPr lang="sk-SK" b="1">
                <a:solidFill>
                  <a:srgbClr val="92D050"/>
                </a:solidFill>
              </a:rPr>
              <a:t>práci a milé </a:t>
            </a:r>
            <a:r>
              <a:rPr lang="sk-SK" b="1" dirty="0">
                <a:solidFill>
                  <a:srgbClr val="92D050"/>
                </a:solidFill>
              </a:rPr>
              <a:t>darčeky </a:t>
            </a:r>
            <a:r>
              <a:rPr lang="sk-SK" b="1" dirty="0">
                <a:solidFill>
                  <a:srgbClr val="92D050"/>
                </a:solidFill>
                <a:sym typeface="Wingdings" panose="05000000000000000000" pitchFamily="2" charset="2"/>
              </a:rPr>
              <a:t>.</a:t>
            </a:r>
            <a:endParaRPr lang="sk-SK" b="1" dirty="0">
              <a:solidFill>
                <a:srgbClr val="92D05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03" y="2706674"/>
            <a:ext cx="2742426" cy="365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8" y="943020"/>
            <a:ext cx="2006221" cy="267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196">
            <a:off x="705969" y="1695594"/>
            <a:ext cx="3042409" cy="337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45" y="4216709"/>
            <a:ext cx="3025817" cy="226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53" y="2078825"/>
            <a:ext cx="2305552" cy="172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965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309</TotalTime>
  <Words>123</Words>
  <Application>Microsoft Office PowerPoint</Application>
  <PresentationFormat>Širokouhlá</PresentationFormat>
  <Paragraphs>12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Corbel</vt:lpstr>
      <vt:lpstr>Wingdings</vt:lpstr>
      <vt:lpstr>Pruhované</vt:lpstr>
      <vt:lpstr>TRIEDIM, TRIEDIŠ, TRIEDIME</vt:lpstr>
      <vt:lpstr>Naša Zem je len jedna – TAK SI JU cHRáŇ!</vt:lpstr>
      <vt:lpstr>Všetok odpad sa dá roztriediť! Tak ho trieď!</vt:lpstr>
      <vt:lpstr>Čítaj obaly na potravinách – a buď múdry!</vt:lpstr>
      <vt:lpstr>Rozoznávať farby si sa naučil už  v škôlke – tak túto vedomosť používaj!</vt:lpstr>
      <vt:lpstr>Veci treba používať – ale s rozumom!</vt:lpstr>
      <vt:lpstr>Nám druhákom záleží na našej zemi a preto vyzývame aj ostatných:</vt:lpstr>
      <vt:lpstr>Ďakujeme firme E-cycling za povzbudenie v našej práci a milé darčeky .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kucerakjaro@gmail.com</dc:creator>
  <cp:lastModifiedBy>Kellerova</cp:lastModifiedBy>
  <cp:revision>36</cp:revision>
  <dcterms:created xsi:type="dcterms:W3CDTF">2018-08-22T09:42:10Z</dcterms:created>
  <dcterms:modified xsi:type="dcterms:W3CDTF">2021-06-14T09:53:42Z</dcterms:modified>
</cp:coreProperties>
</file>